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320" r:id="rId3"/>
    <p:sldId id="321" r:id="rId4"/>
    <p:sldId id="323" r:id="rId5"/>
    <p:sldId id="299" r:id="rId6"/>
    <p:sldId id="309" r:id="rId7"/>
    <p:sldId id="263" r:id="rId8"/>
    <p:sldId id="259" r:id="rId9"/>
    <p:sldId id="262" r:id="rId10"/>
    <p:sldId id="267" r:id="rId11"/>
    <p:sldId id="318" r:id="rId12"/>
    <p:sldId id="317" r:id="rId13"/>
    <p:sldId id="332" r:id="rId14"/>
    <p:sldId id="257" r:id="rId15"/>
    <p:sldId id="258" r:id="rId16"/>
    <p:sldId id="260" r:id="rId17"/>
    <p:sldId id="266" r:id="rId18"/>
    <p:sldId id="312" r:id="rId19"/>
    <p:sldId id="261" r:id="rId20"/>
    <p:sldId id="265" r:id="rId21"/>
    <p:sldId id="279" r:id="rId22"/>
    <p:sldId id="278" r:id="rId23"/>
    <p:sldId id="275" r:id="rId24"/>
    <p:sldId id="277" r:id="rId25"/>
    <p:sldId id="324" r:id="rId26"/>
    <p:sldId id="274" r:id="rId27"/>
    <p:sldId id="273" r:id="rId28"/>
    <p:sldId id="271" r:id="rId29"/>
    <p:sldId id="287" r:id="rId30"/>
    <p:sldId id="311" r:id="rId31"/>
    <p:sldId id="284" r:id="rId32"/>
    <p:sldId id="282" r:id="rId33"/>
    <p:sldId id="281" r:id="rId34"/>
    <p:sldId id="295" r:id="rId35"/>
    <p:sldId id="294" r:id="rId36"/>
    <p:sldId id="292" r:id="rId37"/>
    <p:sldId id="310" r:id="rId38"/>
    <p:sldId id="326" r:id="rId39"/>
    <p:sldId id="327" r:id="rId40"/>
    <p:sldId id="325" r:id="rId41"/>
    <p:sldId id="280" r:id="rId42"/>
    <p:sldId id="331" r:id="rId43"/>
    <p:sldId id="300" r:id="rId44"/>
    <p:sldId id="315" r:id="rId45"/>
    <p:sldId id="330" r:id="rId46"/>
    <p:sldId id="329" r:id="rId47"/>
    <p:sldId id="316" r:id="rId48"/>
    <p:sldId id="303" r:id="rId49"/>
    <p:sldId id="308" r:id="rId50"/>
    <p:sldId id="314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87-BFA2-4720-9C33-6163D3AD7ECE}" type="datetimeFigureOut">
              <a:rPr lang="en-US" smtClean="0"/>
              <a:t>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475C-034D-415D-B1D2-11DD3AC1C4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30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87-BFA2-4720-9C33-6163D3AD7ECE}" type="datetimeFigureOut">
              <a:rPr lang="en-US" smtClean="0"/>
              <a:t>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475C-034D-415D-B1D2-11DD3AC1C4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926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87-BFA2-4720-9C33-6163D3AD7ECE}" type="datetimeFigureOut">
              <a:rPr lang="en-US" smtClean="0"/>
              <a:t>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475C-034D-415D-B1D2-11DD3AC1C4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0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87-BFA2-4720-9C33-6163D3AD7ECE}" type="datetimeFigureOut">
              <a:rPr lang="en-US" smtClean="0"/>
              <a:t>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475C-034D-415D-B1D2-11DD3AC1C4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64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87-BFA2-4720-9C33-6163D3AD7ECE}" type="datetimeFigureOut">
              <a:rPr lang="en-US" smtClean="0"/>
              <a:t>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475C-034D-415D-B1D2-11DD3AC1C4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33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87-BFA2-4720-9C33-6163D3AD7ECE}" type="datetimeFigureOut">
              <a:rPr lang="en-US" smtClean="0"/>
              <a:t>1/18/2013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475C-034D-415D-B1D2-11DD3AC1C4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535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87-BFA2-4720-9C33-6163D3AD7ECE}" type="datetimeFigureOut">
              <a:rPr lang="en-US" smtClean="0"/>
              <a:t>1/18/2013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475C-034D-415D-B1D2-11DD3AC1C4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59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87-BFA2-4720-9C33-6163D3AD7ECE}" type="datetimeFigureOut">
              <a:rPr lang="en-US" smtClean="0"/>
              <a:t>1/18/2013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475C-034D-415D-B1D2-11DD3AC1C4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08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87-BFA2-4720-9C33-6163D3AD7ECE}" type="datetimeFigureOut">
              <a:rPr lang="en-US" smtClean="0"/>
              <a:t>1/18/2013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475C-034D-415D-B1D2-11DD3AC1C4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227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87-BFA2-4720-9C33-6163D3AD7ECE}" type="datetimeFigureOut">
              <a:rPr lang="en-US" smtClean="0"/>
              <a:t>1/18/2013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475C-034D-415D-B1D2-11DD3AC1C4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050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87-BFA2-4720-9C33-6163D3AD7ECE}" type="datetimeFigureOut">
              <a:rPr lang="en-US" smtClean="0"/>
              <a:t>1/18/2013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475C-034D-415D-B1D2-11DD3AC1C4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09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C8987-BFA2-4720-9C33-6163D3AD7ECE}" type="datetimeFigureOut">
              <a:rPr lang="en-US" smtClean="0"/>
              <a:t>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9475C-034D-415D-B1D2-11DD3AC1C4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0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676400"/>
            <a:ext cx="86106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Look around and be grateful for what you have. Some don’t have what you take for granted…</a:t>
            </a:r>
          </a:p>
        </p:txBody>
      </p:sp>
      <p:pic>
        <p:nvPicPr>
          <p:cNvPr id="2" name="Still Complaining- (The Rich and Poor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V="1">
            <a:off x="259492" y="6229681"/>
            <a:ext cx="4571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9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431">
        <p:fade/>
      </p:transition>
    </mc:Choice>
    <mc:Fallback xmlns="">
      <p:transition spd="med" advTm="154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664648"/>
      </p:ext>
    </p:extLst>
  </p:cSld>
  <p:clrMapOvr>
    <a:masterClrMapping/>
  </p:clrMapOvr>
  <p:transition spd="slow" advTm="323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686800" cy="1246495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5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n-US" sz="75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422" y="990600"/>
            <a:ext cx="8534399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It’s Not Just in America, all across the world people suffer from starvation…</a:t>
            </a:r>
            <a:endParaRPr lang="en-US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2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02"/>
    </mc:Choice>
    <mc:Fallback xmlns="">
      <p:transition spd="slow" advTm="970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14681" y="1554163"/>
            <a:ext cx="1300719" cy="157003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cuwhist.files.wordpress.com/2010/12/world-hunger-map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154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20690979">
            <a:off x="6527599" y="2971800"/>
            <a:ext cx="10668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35081" y="823119"/>
            <a:ext cx="10969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179">
            <a:off x="6512013" y="1195595"/>
            <a:ext cx="10969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35082" y="3490119"/>
            <a:ext cx="10969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52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6"/>
    </mc:Choice>
    <mc:Fallback xmlns="">
      <p:transition spd="slow" advTm="1100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476" y="533400"/>
            <a:ext cx="6081713" cy="5465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58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4"/>
    </mc:Choice>
    <mc:Fallback xmlns="">
      <p:transition spd="slow" advTm="132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338123"/>
      </p:ext>
    </p:extLst>
  </p:cSld>
  <p:clrMapOvr>
    <a:masterClrMapping/>
  </p:clrMapOvr>
  <p:transition spd="slow" advTm="693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50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3">
        <p:split orient="vert"/>
      </p:transition>
    </mc:Choice>
    <mc:Fallback xmlns="">
      <p:transition spd="slow" advTm="21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180949"/>
      </p:ext>
    </p:extLst>
  </p:cSld>
  <p:clrMapOvr>
    <a:masterClrMapping/>
  </p:clrMapOvr>
  <p:transition spd="slow" advTm="856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679497"/>
      </p:ext>
    </p:extLst>
  </p:cSld>
  <p:clrMapOvr>
    <a:masterClrMapping/>
  </p:clrMapOvr>
  <p:transition spd="slow" advTm="866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Seven 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states exhibited statistically significant higher household food insecurity rates than the U.S. national average 2009-2011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2400" b="1" i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United </a:t>
            </a:r>
            <a:r>
              <a:rPr lang="en-US" sz="2400" b="1" i="1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States                      14.7%</a:t>
            </a:r>
          </a:p>
          <a:p>
            <a:pPr algn="ctr"/>
            <a:endParaRPr lang="en-US" sz="2400" b="1" i="1" u="sng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Mississippi                          19.2%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Texas                                    18.5%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Arkansas                              19.2%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Alabama                               17.4%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Georgia                                 17.4%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Florida                                  16.2%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North Carolina                    17.1%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242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06"/>
    </mc:Choice>
    <mc:Fallback xmlns="">
      <p:transition spd="slow" advTm="16206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39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46">
        <p14:ripple/>
      </p:transition>
    </mc:Choice>
    <mc:Fallback xmlns="">
      <p:transition spd="slow" advTm="3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70" y="457200"/>
            <a:ext cx="8686800" cy="591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201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4"/>
    </mc:Choice>
    <mc:Fallback xmlns="">
      <p:transition spd="slow" advTm="2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31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5831">
        <p14:switch dir="r"/>
      </p:transition>
    </mc:Choice>
    <mc:Fallback xmlns="">
      <p:transition spd="slow" advTm="58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54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55">
        <p14:prism/>
      </p:transition>
    </mc:Choice>
    <mc:Fallback xmlns="">
      <p:transition spd="slow" advTm="6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63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97">
        <p14:doors dir="vert"/>
      </p:transition>
    </mc:Choice>
    <mc:Fallback xmlns="">
      <p:transition spd="slow" advTm="1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21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34">
        <p14:prism isInverted="1"/>
      </p:transition>
    </mc:Choice>
    <mc:Fallback xmlns="">
      <p:transition spd="slow" advTm="2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1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652">
        <p14:warp dir="in"/>
      </p:transition>
    </mc:Choice>
    <mc:Fallback xmlns="">
      <p:transition spd="slow" advTm="106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732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6"/>
    </mc:Choice>
    <mc:Fallback xmlns="">
      <p:transition spd="slow" advTm="1036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98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755">
        <p14:pan dir="u"/>
      </p:transition>
    </mc:Choice>
    <mc:Fallback xmlns="">
      <p:transition spd="slow" advTm="7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1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6"/>
    </mc:Choice>
    <mc:Fallback xmlns="">
      <p:transition spd="slow" advTm="1806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5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04">
        <p14:conveyor dir="l"/>
      </p:transition>
    </mc:Choice>
    <mc:Fallback xmlns="">
      <p:transition spd="slow" advTm="33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6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">
        <p14:prism isContent="1"/>
      </p:transition>
    </mc:Choice>
    <mc:Fallback xmlns="">
      <p:transition spd="slow" advTm="4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15313" cy="616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666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4"/>
    </mc:Choice>
    <mc:Fallback xmlns="">
      <p:transition spd="slow" advTm="2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838200"/>
            <a:ext cx="8036918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 2011, 50.1 million Americans lived in food insecure households, 33.5 million adults and 16.7 million children. </a:t>
            </a:r>
          </a:p>
        </p:txBody>
      </p:sp>
    </p:spTree>
    <p:extLst>
      <p:ext uri="{BB962C8B-B14F-4D97-AF65-F5344CB8AC3E}">
        <p14:creationId xmlns:p14="http://schemas.microsoft.com/office/powerpoint/2010/main" val="403289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5"/>
    </mc:Choice>
    <mc:Fallback xmlns="">
      <p:transition spd="slow" advTm="10955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10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4"/>
    </mc:Choice>
    <mc:Fallback xmlns="">
      <p:transition spd="slow" advTm="1414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72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2"/>
    </mc:Choice>
    <mc:Fallback xmlns="">
      <p:transition spd="slow" advTm="1172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731427"/>
      </p:ext>
    </p:extLst>
  </p:cSld>
  <p:clrMapOvr>
    <a:masterClrMapping/>
  </p:clrMapOvr>
  <p:transition spd="slow" advTm="319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09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846">
        <p:cut/>
      </p:transition>
    </mc:Choice>
    <mc:Fallback xmlns="">
      <p:transition advTm="846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28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6">
        <p14:flythrough/>
      </p:transition>
    </mc:Choice>
    <mc:Fallback xmlns="">
      <p:transition spd="slow" advTm="1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95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2"/>
    </mc:Choice>
    <mc:Fallback xmlns="">
      <p:transition spd="slow" advTm="1462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762000"/>
            <a:ext cx="868680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Women make up a little over half of the world's population, but they account for over 60 percent of the world’s hungry.</a:t>
            </a:r>
          </a:p>
        </p:txBody>
      </p:sp>
    </p:spTree>
    <p:extLst>
      <p:ext uri="{BB962C8B-B14F-4D97-AF65-F5344CB8AC3E}">
        <p14:creationId xmlns:p14="http://schemas.microsoft.com/office/powerpoint/2010/main" val="369210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423">
        <p14:reveal/>
      </p:transition>
    </mc:Choice>
    <mc:Fallback xmlns="">
      <p:transition spd="slow" advTm="104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4852988" cy="592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292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0"/>
    </mc:Choice>
    <mc:Fallback xmlns="">
      <p:transition spd="slow" advTm="18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719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51">
        <p:split orient="vert"/>
      </p:transition>
    </mc:Choice>
    <mc:Fallback xmlns="">
      <p:transition spd="slow" advTm="75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362200"/>
            <a:ext cx="83826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 have Food Fights, while others will fight for food…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683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30"/>
    </mc:Choice>
    <mc:Fallback xmlns="">
      <p:transition spd="slow" advTm="783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89" y="881063"/>
            <a:ext cx="7620000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466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8"/>
    </mc:Choice>
    <mc:Fallback xmlns="">
      <p:transition spd="slow" advTm="24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20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7">
        <p14:switch dir="r"/>
      </p:transition>
    </mc:Choice>
    <mc:Fallback xmlns="">
      <p:transition spd="slow" advTm="3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5643563" cy="561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70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3"/>
    </mc:Choice>
    <mc:Fallback xmlns="">
      <p:transition spd="slow" advTm="903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10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31">
        <p:blinds dir="vert"/>
      </p:transition>
    </mc:Choice>
    <mc:Fallback xmlns="">
      <p:transition spd="slow" advTm="631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58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"/>
    </mc:Choice>
    <mc:Fallback xmlns="">
      <p:transition spd="slow" advTm="1083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709950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00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1">
        <p:fade/>
      </p:transition>
    </mc:Choice>
    <mc:Fallback xmlns="">
      <p:transition spd="med" advTm="2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46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3"/>
    </mc:Choice>
    <mc:Fallback xmlns="">
      <p:transition spd="slow" advTm="963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04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7"/>
    </mc:Choice>
    <mc:Fallback xmlns="">
      <p:transition spd="slow" advTm="1717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219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112">
        <p14:reveal/>
      </p:transition>
    </mc:Choice>
    <mc:Fallback xmlns="">
      <p:transition spd="slow" advTm="61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49" y="144517"/>
            <a:ext cx="1724025" cy="155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83" y="459189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112" y="-4763"/>
            <a:ext cx="1640042" cy="185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4" y="166838"/>
            <a:ext cx="155257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514475"/>
            <a:ext cx="919850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>
                  <a:solidFill>
                    <a:schemeClr val="accent3"/>
                  </a:solidFill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</a:rPr>
              <a:t>It Doesn’t Have To Be This Way!</a:t>
            </a:r>
          </a:p>
          <a:p>
            <a:pPr algn="ctr"/>
            <a:r>
              <a:rPr lang="en-US" sz="7200" b="1" dirty="0" smtClean="0">
                <a:ln>
                  <a:solidFill>
                    <a:schemeClr val="accent3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GET INVOLVED!</a:t>
            </a:r>
            <a:endParaRPr lang="en-US" sz="7200" b="1" cap="none" spc="0" dirty="0">
              <a:ln>
                <a:solidFill>
                  <a:schemeClr val="accent3"/>
                </a:solidFill>
              </a:ln>
              <a:solidFill>
                <a:schemeClr val="accent3">
                  <a:lumMod val="50000"/>
                </a:schemeClr>
              </a:solidFill>
              <a:effectLst/>
              <a:latin typeface="Arial Black" pitchFamily="34" charset="0"/>
            </a:endParaRPr>
          </a:p>
        </p:txBody>
      </p:sp>
      <p:sp>
        <p:nvSpPr>
          <p:cNvPr id="6" name="AutoShape 2" descr="data:image/jpeg;base64,/9j/4AAQSkZJRgABAQAAAQABAAD/2wCEAAkGBhMREBQSEhMTEhUWFxgYFBcVFRQaFRcWGBUYGBkXGhYaHiYeGxkjGhQYIDEgJSg1LCwsGCA9NjAqNSYrLikBCQoKDgwOGg8PGiwhHyQtLC41MiosLC4wLiwuKiktKi4sKjAsKjQwNC8pLCksLDU1LCwqLy0sLCktLC0tKi8qLP/AABEIALQApAMBIgACEQEDEQH/xAAcAAEAAgIDAQAAAAAAAAAAAAAABQYEBwECAwj/xAA8EAACAQMCBAUACAQFBAMAAAABAgMABBESIQUGMUETIlFhcQcUMkJSgZGhI3LB0TNiseHwJIKy8RZD0v/EABsBAAIDAQEBAAAAAAAAAAAAAAADAgQFAQYH/8QANhEAAQMCAgcGBgIBBQAAAAAAAQACEQMEITEFEkFRYYHwE3GRobHhIiMywdHxBhSyM0JDUoL/2gAMAwEAAhEDEQA/AN40pShCUpShCUpUVb8z2z3LWqyAyr1XfqOoB6Ej0roBOS4SBmpWvK5uVjRnchVUZYnoAOprrfW/iROgJUsrKCMggkEZyPStfctc1yyWC2q2dxcSqjRSYwkYI8pVpX6PpIOME1NrC4SlvqBpgrYdrdLKiyIwZWAKkdCD3pdTaEZ8Z0qWxnGcDOM1rG05gmh4MIvOrxXH1WZk0ho11ZJUnyg4OkEnGT1qa4XYXKTuViuYbZoXWRbicStrwdLr53x1IO+9TNGJkqDa2sBAVn5c4x9btY7jR4fiDOnVqxv01YGf0qSrUkMxbhnCo0kaNnu1GpSAwALqSM7EgsOoxnG1WQQmy4pbxRSzPHPG5lSWV5NGjcSZckjPT8q66lBMcfJcZWkCeHmrXZ8XilklijcM8JUSr3UsCRn5wf0rMrXVlzlOnDjdgLJLc3RS3Qr2LYWNiuNRAVsH4qy8O5mka7NpcW/gOU8SIiQSK6g4OfKNLDbbfvv6wdSI68VNlZrut+SsFK6iUEkAgkdRkZHyK7UpOSlKUISlKUISlKUISlKUISo3mDjQtIGnZHkVSNQQZIBOCx9hUlVY5w4zJHLa2sbJH9aZ1aV1DBVUDyhSQCzFwBmpsEuhQqO1WyrFa3SSoskbBkYAqw6EHvWs+YLJTfXkOiaSZ/BntPAXzRyaSrsXyAqnSmSTjb1qR4Wx4NdJaO7S2txkwsR5onBAIIH3SXX8yPerS/AT9fF2HwBCY2TH2jqyCTnbFNHyzOwjBIPzWwRiDj16KN5T5nlkdrS8Tw7qMZP4ZU/Gp6f8+QMjlzgUltdXrHT4M0iyxAHJDkHxCR7nH6VYNIznv6/H/s/rXNLL84ESnNZESZhQMfJsHiXbPmRbsoZI206BoBwVwMg5YnOeuK9eH8pwQMGXxWIUqviTzOFUgAhVdiBsANqmaVzXdvXQxo2Kl8a5FR5rGOOJTaxGfxkJ2xIq42O58yn4qYteTreIyMgk8SRDGZHkeSQKQRhWkJI6/sKnKV01HERK4KTQZjqIVWi5HCvY4kzHaB8KV3d2xhyemRgdqjeNW1ylxf3vhsvhW4S1bIbVnJd1AOQRjoR3q91F8csJ5AjW8/guhJ0suqKQEY0uOvwQe/xjrahnHrGVF1MAYdYQtfXltbW1lbSWbB7+Ur4civqkd5NpNe+67kebYHHetlpJ4MAM0gOhB4kjYAOB5mPYVWuBcoyfW/rd0tujIpWKO3QhATnLsTuWwf3rnmbh099craYeK0VQ80g28Uk+WNW9sb/v2yx5DiBPeUtgcwExwA+/WxSnK3H3vI3lMJij1kQkneSMffK423qarXN5xK+s2HDYilw8igW0n2ZIkzg+KoGNh0b26HIAu/A7AQQJD4jSmMBWZm1MT3z6fHpS6jIxG1MpP1sDmM+9Z9KUpSclKUoQlKVDc3cVa2tWkQhTqRNbDKxh3CmQjuFBJ/KugSYXCYElRHO/HtEkNoXktVmYa7nYKqYbUquTs+dIyegbNRXEeATRslpc+PeWsrgQzLvcW0vYs2Ps4J8x2+Oh4jkDRXTXU8l3YrpjQuimSSbOC0BQDIBOARnJ6dN7ny7whrWAQtM8+knQzgZCfdXbrgdz/pgVZJ7MQOv0qob2jiTl1hG4rF4Fyt9XcyyTy3MhUIGlIwqA5woHcnGSd9h75naUqsXEmSrLWhogJSlK4pJSlKEJSlKEJSlKEJSlKELX/G7OWxuFkjkUyXcrLJdXABSBFAKRADCjUc799Pxjx4NxCWTiqiMRMyhhfSwE+DMmkeESOgkVgw/XB6gbCngV1KOAykYIPpVMk5OmGLO3YWtkFBkkUgzzE5yCcbYA69N+/QWWvBGOfXUKo+m4GW5T17nkrlbXSSLqjdXGSMqwIyDgjI7gjFetUTlSdIr82llI0tqsZMmcMkcudtMg65zv1/ba90l7dUwrFN+sJSlKVBTUTzHxiW2jWSO3e5Gr+IEI1KmD5gvVjnGw968uG8wWnEI2jVlfIIkifZwOhyh3x79Km6gOP8k212dZBimGdM0R0uM+uNmHz6nGM0xpbkcOKU4PzGPD3ULyZy9ayO08XjvFFKy2wll1w+XYyRLjpkkAknpV5rG4Zw9LeFIYxhUUKPy7n3PWsbinFvD8q7t+w/3qvd3TKTTUqHBNoUSYa0YrOmuFQZZgvyawZOPRDplvgf3qvSyljliSfU11rylbT1Vx+U0AccStZli0fUZU9/8AI0/A37f3r0j4/Geupfkf2quVzVZumroGZB5fiE02VIq5RTKwypDD2Nd6p1vctGcqcH9j8irHw7iiyjHRu49fcVv2GlqdydR/wu8j3fj1VCvaup4jELOpSqTzzz+LXMFuVaf7zHdYh7ju59O3fsDrPeGCSoW1tUuagp0xJ9OJVxubtI1LSOkajqzsFA/M7VDTc92CnBuoif8AKSw/VQRWkr2+knbXM7yt6uc4+B0H5V41TN2dgXqqX8bpgfNeSeGHrK3nDz5YMQBdRAn8RKj9WAAqZtrpJFDRurqejKwYH4I2r5zrJ4dxKW3fXBI0Td9J2PyOh6nr60NuztC5W/jbI+U8zx9o+6+iKw+McLW5geFmdFcYLRtpcfB3H6jFVHk/6SFnKw3WmOUnCuNo5D2G/wBl/boe3oL1V2nUDviavLXVpUtnmnVEeh7lr7g/D5p5J4bST6hbW0hiAjUGWR1Hmdi3bcYPfNe9l9IPgxtBLqu7qN3TTboSZAhwHwNgexHqDUlx3kn6xP4iTPbK64uBDlXlII0knONhkZxn5qX4Ly9b2iaII1Qdz1Y/LHc1ac9hGOPW0rMax4MDDrYFIA0rmlV1aSlKUIXlczaEZj2GaqDuSSSck7k+9WLj8mIcerAf1/pVcrx+nqxdWbT2ATzPstexZDC7elKUrz6vqT4dKki+C4A/Cw65/vWBc25jYqeo/ceteYbG42I3HzUpx7cxv+Jf7H+taBIr2xJ+qnGO9pwg9xVf6KgAydPiouuUkKkFTgjpXFZvClUM0j/ZjUsfy/8AR/Sq1vSdWqtY0wSfDjyzTXuDWkldOducPqcCquPrEq+QfgHdz7AnYdz8HGmSxJJJJJ3JJyST1JPck1n8d4295O87/ePkX8KD7K/p1981gV7KpULyvT6NsW2dKI+I4n8ckpSlKWklKUoQuCM1t36OObjcxmCU5liAwx/+xOmf5h0PyD641HUjy7xY2t1FNnAVgH6/4bHD7D23+QKbSqajpWdpKzF3QLY+IYjv98l9AUpStdfNEpSlCEpSlCFGcwJmLPowP9P61Xatt/BrjZe5G3z2qoivG6dp6twH7x6dBbFi6WEbiuaUpWCry4NSvGvsQfyn/RKijUpx1wWjAIIC9v8AntV6gYtq3/j/ACSH/wCozn6KMpxZscMvCOugj8sbf6muK8ebbxbbh0iPjxLjyonfG2Wx6AHP5gd6foppNfWAwAPKQQE8AuqMaMy4eRk+S1TXNKVvr2yUpShCUpXAoQua6S/ZPwa7162lmZpEiGxkdUHtqYDP5Zz+VGaCQ3Er6ItmJRSepUE/ON69KUrcXyQ4lKUpQuJSlKEJVW4vaeHIfRtx/Ufr/rVprE4lZeKmO43U+/8AvWZpS0/s0Yb9QxH45+sKzbVezfjkVVay+GWQlYqSRgZGKxGXBwdiOte9hc+HIrdu/wAHrXibcsFVvaj4Zx64LaqaxYdXNeFcVIcZtND6h9l9wffv/eutrGkaNcTHTHGNW/fH/PzNOFjUNx2AzG3hv7oURVBYHDb67lj8Rv4bCIT3GWdj/CiHUnGf27k7D5rW8s9xxS9UHd5DhQPsRp3P8oG57k/Irw5i4/JeztNJkDpGnZE7D57k9z+VWn6LodK3lxpyUiAjJB0k/wAQsAe+6LnFepoUabIpUxA8zxK3GUP6Fs64djUjkJMADxx3qD514XbW1wsNuWJRP4xZs+c9Pg46j3FQOk4JwcAgE4OAT0BPQH2rqZWfzHLsx1E9SzMcn5JJ/er7zYi2HDobBQDLL/EmbA+6Rk/JOFHoFPtUo15dkOoWiajrcUqJJe5xiTwxceX4CodKz+BcEku51hj2J3ZiDhFHVj/buf1rpxnh31e4kh1iTwzgsBgE4BO2TjGcde1RgxKtdqztOyn4omOGSluQeCrdXqq6h40BdwRlTjZQR6ZOfyqM5huY5Lud4lVYzIdAXGnA8uoY2wxBb/uq6fRnw6S28a7uB4MLRAKzkDUM6sgdcYHf12zWuox5R8CpuEMHGVRoP7W7qkGQ0NAjLGSecwu1XP6LeCGW7M7A6IBsexkYEAZ9lyf+4e1U6GFnZURSzsQFUdSx6Ct98tcDWztkhXqBlz+Jzux/X9sUy3p6zp3Krpu8FC37MfU/Dlt/H6UpSlK018/SlKUISlKUISlKUIUNxvhuf4ijcfaHqPX5qCq7VXuMcL0HWg8p6j8J/tXldMaOgm4pDvH3/PjvWpaXH/G7ku3CrpXXwJNwfs/2+fSqT9LN8/jRQZKxBNQUdGbOMkd8Y29M1YKyrzhsHEUEVwpEig6JF2YeuD+mx2qOjb0VG9g/6sADvG4n0WhbuZa3AruEtxngTtConJ3KscyPd3Z0W0ee5GsjruN9I6bdSfaueP8A0gvKng2qfVYMYwoUOV6YONkGOw396yfpD4ksYi4dASIoFHib/abHlU+uB5j7kelY3IXK6zubi5X/AKaIavOPI7D5+0oAyex2rZxB7NnNbYLHMN7c4j/a3cNmG1zs115N5MuJpYbgoI4EdX1PsWCEMNK9SDjqcDFY3P8AxATcQmIIZU0xqQcjyjJ3/mYj8q68z85zXshwzxwjOiNSVyPV8HzMRjboN8dyfHlnlGW+Yhf4cS/blI8oHov4m/Yd6gYI1GYqwwPY7+3dENgRG6TOe07Mu5WbhDDhnCzdY/6i6wsefujBK/AAyx9Tj2qF5D5eW7uGabeGEB5dR+0STgN6g6WJ+Pevf6Q+MxTSwxQNrjt0KauxY6QcHvgIN+lZnCJPB4Bcuv2pJSpPpqZI/wDQVPAujY0deaqfMbbmplUquA4gEwPBuXEqF5x5pa+myCRCu0SdsfjI9Tt8YFQNcVO8o8qvfTaRlYkIMr+g/CP8x/Yb+mU/E93ErX+TZ0f+rWjrmfMq0fRXyySxvJF2Hlgz3O+p/jsD/N+eza8ra2WNFjRQqqAFUdAB0FetatNgY2F85vrt13WNU8uA680pSlMVJKUpQhKUpQhKUqk2POYjvpoJJvGgLjRMF8sLvn+C7gacZGAfyNTawumFBzw2J2q7Vwy5GDuK5pUFNVvivCvDOpd0/wDH/avTl5PM7fhA/fP/AOan2UEYO4rGs+HrEW0582PyxnYfqawhokU7ttan9OJI3GDEc/BXv7WtSLHZrV/COWo1jbiHFSVDsWERBDO7EnzL13PRfTr7RnNHO8l2PCjHgW42Ea7Fh0GvTtjH3Rt87YyvpR4i0l94ZzphQBQc4y+7EfOwz7e1YPI/Lq3l1pk/wo11yb4yOirntk/6VZdM9mz9r2dFreyF7c44SBsaNgA35Y7158n8sNfThcEQqcyuMgYH3A34jt8D8qkub+cQ4NpaYjtU8v8AD28THXcfc/8AL4688w8/s6/V7IC3twNIKgBnXpt+BT7eb3HSqeBUS4NGq3mVYpUH16gr3DYA+luccTx3bu9MVsPhXBZpuANHGhZ3k1ovQsolByM+oG1R/IvIhuiJ5wRAPsjoZT/RPfv8Vt1ECgAAAAYAAwAB0AHpTqFEkEnaIWTpnSjWObSp4ua4OO6Rs/O700fwPka6upCmhoFH23kUgD2VTgsfjb3rcnBuDRWsKwxLhR37se7E9yazqVapUW08s1gX+lKt7Adg0bB90pXDMACTsBuT7VWuF/SDbTzLFpmi158F5k0JMB3jOcnqDuB1FWA0nELJL2tMEqzUpSoqSUpShCUpShCgeaLC6uNEEDrDE+fHlB/ihRjyoMdW33/4YdLqNC/DrOxW5jiAE+tlWPUd9JLA63ON81dqqk/Ary3e4+otBpuHMh8XWGilZQGIwCGU6Qd+hz1pzHYQUh7YOsOu5TvBOLJdQLKgZQcgqwwyspKspHqCCKzqoPBxcxOeHWLxgWyhrieZWbVJLqbAQEdTk9asHKvM31sSIVIkgbw5SB/CLgkHw27jy533wR61x9OJIy6hdZUmAc/vtU9SlKUnKB5i5Ktr0hpAyyAYDocNj37Nj3HeoniHLicO4Zd/VyxdkJd2I1kAEDoAMAMdgO5q6V1ljDKVYAgjBB6EHqKW6m0yRmrtK+rMDWOcSwEGNmBmF83EgD0FX7k/6NXlKzXa6I+oiOdb/wA/4V9up7473zhfJ9pbNrigQN2YjUy/yk9PyqZqvTtYxcty+/kDqjdS3BbxOfLd3+i6ogUAAAADAAGAAOgA9K7UpVxeWSsOHjEDmQLLG3hf4uGB0ZBPm9Ngf0NQv0jXrxcOlZGKklVZlzlUZgrEY74JqX4fwiCOARRRx+EV6AAq4I6t+LPqetT1RqyUvWOtqhVriHM8F6BaN9ZtRcDNvMcIJMHYjDagDtswGR6VxYcPedDw3iEGrw0BhnQHw2VfKpDfckA7d9/zxeJ8uy3NxPGYI5IZ2iKXOtT4UCBcxoMfayGIxtlt8gYq82dv4caJqZ9KganOWbAxlj3JprnBoGr+kprS5x1v31mubW3EaKgLEKAAWYsxwMZLHcmvWlKrqylKUoQlKUoQldJg2ltJAbB0k9AcbZHpmu9KELW9/a3ryHwYJra7lCpPKjR/VHVdhJkgtqAJxgAjJ3OK7cc4Q0L2fDoSgi0O7LIzItzIpGUZl36tnHTzD2rY1YvEeGRXCeHNGkq9cMARn1HoaeK2Iw69lXNAY49e+1UiG+uLK3vpPC+rRxiLwI5X1oG8wkEbD7p8mB0z2G9deLccu4OGRCd2t7iSaOPxyYzgN5zIQFAChQQVI7HrVi5l5XM9rHBCVQRujBHyY3VD9h++k/0rx4rwqae/sXdP4cCSPIwIKeKwUBcHfbBIOKmHtOJ6gYeKgWPGAJ/Zx8FMcK47BdBjBIsmk4bHVTvjI6jof0rJju0ZiqujMv2lDAsPkDcVR0jmaXjFxCpDaVihwCrFkjJY46k+ZcN+lYfLViJfqT28lgnhlSTEXE7qUxIjD7xOc791FQNIZz1EqYqnKOphbFF0mQutckkAahkleoA9RneoJeZ28a8geMRvBH4kR1ahIhUnVjAxggZHv7ZqJ5I4RF9bvpWXVIl1IEJ+6rec6R2yXOfXasnn/hkmlLuBS8kavG6KCS8Mq6SAAMkqSGA+aAxodqoL3Fmt11tVd4pzbPLwe58RmjuY/DOqIsmY5SCjKRggfaU4P3fepzmLjcpvJLeOWeIpGjRrbwpI8jvq3YuCqoukDcrnV9oVhcd5Lmnt7UwABjCkVwreUlAFYE+6kEY/zD0q1cY5WiuZFlLSxSKCokhkaNypOSpK9RTC5gjn9ktrahnlzz9l24XFJPZhL2NNbLplQEFTn46ZG+O1Q8HIDKphF7dfVu0IKg4zuni/a0Y20jFWHhXB4rZCkSkAsWYklmZjgFmY7s2w3PpWbSNcgnVVjswQNZeVpaJEixxqERRhVHQAdq9aUpaYlKUoQlKUoQlKUoQlKUoQlKUoQlKUoQlY6cOiD+II4w56uEXVv/mxmlKEL0it1UkqqqWOWIAGT6nHU16UpQhKUpQhKUpQhKUpQhKUpQhKUpQhf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1788">
            <a:off x="272392" y="4849239"/>
            <a:ext cx="15621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7695">
            <a:off x="7351661" y="5148910"/>
            <a:ext cx="159067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01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53"/>
    </mc:Choice>
    <mc:Fallback xmlns="">
      <p:transition spd="slow" advTm="665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43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37">
        <p14:ripple/>
      </p:transition>
    </mc:Choice>
    <mc:Fallback xmlns="">
      <p:transition spd="slow" advTm="10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58170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0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0"/>
    </mc:Choice>
    <mc:Fallback xmlns="">
      <p:transition spd="slow" advTm="85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0034" y="1089659"/>
            <a:ext cx="7162799" cy="990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Hunger in our homes is not even heard of. But for </a:t>
            </a:r>
            <a:r>
              <a:rPr lang="en-US" sz="5400" b="1" spc="50" dirty="0">
                <a:ln w="11430">
                  <a:noFill/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in 6 people in the United States, hunger is a </a:t>
            </a:r>
            <a:r>
              <a:rPr lang="en-US" sz="5400" b="1" spc="5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reality.</a:t>
            </a:r>
            <a:endParaRPr lang="en-US" sz="5400" b="1" spc="50" dirty="0">
              <a:ln w="11430">
                <a:noFill/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297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044">
        <p14:prism isContent="1" isInverted="1"/>
      </p:transition>
    </mc:Choice>
    <mc:Fallback xmlns="">
      <p:transition spd="slow" advTm="110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97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13">
        <p:circle/>
      </p:transition>
    </mc:Choice>
    <mc:Fallback xmlns="">
      <p:transition spd="slow" advTm="41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975645"/>
      </p:ext>
    </p:extLst>
  </p:cSld>
  <p:clrMapOvr>
    <a:masterClrMapping/>
  </p:clrMapOvr>
  <p:transition spd="slow" advTm="263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194410"/>
      </p:ext>
    </p:extLst>
  </p:cSld>
  <p:clrMapOvr>
    <a:masterClrMapping/>
  </p:clrMapOvr>
  <p:transition spd="slow" advTm="167"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172</Words>
  <Application>Microsoft Office PowerPoint</Application>
  <PresentationFormat>On-screen Show (4:3)</PresentationFormat>
  <Paragraphs>25</Paragraphs>
  <Slides>50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TBOE</cp:lastModifiedBy>
  <cp:revision>15</cp:revision>
  <dcterms:modified xsi:type="dcterms:W3CDTF">2013-01-18T14:37:28Z</dcterms:modified>
</cp:coreProperties>
</file>